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17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67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91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644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912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5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21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715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662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573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955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06F79-277D-486F-AC89-0D2DBD846951}" type="datetimeFigureOut">
              <a:rPr lang="en-US" smtClean="0"/>
              <a:t>11/2/2015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47E2E-31C1-40E6-9B03-6A205A984E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782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HCI 557</a:t>
            </a:r>
            <a:br>
              <a:rPr lang="en-US" dirty="0" smtClean="0"/>
            </a:br>
            <a:r>
              <a:rPr lang="en-US" dirty="0" smtClean="0"/>
              <a:t>Computer Graphics and</a:t>
            </a:r>
            <a:br>
              <a:rPr lang="en-US" dirty="0" smtClean="0"/>
            </a:br>
            <a:r>
              <a:rPr lang="en-US" dirty="0" smtClean="0"/>
              <a:t>Geometric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+mj-lt"/>
              </a:rPr>
              <a:t>Homework 4 Presentation</a:t>
            </a:r>
          </a:p>
          <a:p>
            <a:r>
              <a:rPr lang="en-US" dirty="0" smtClean="0">
                <a:latin typeface="+mj-lt"/>
              </a:rPr>
              <a:t>BY</a:t>
            </a:r>
          </a:p>
          <a:p>
            <a:r>
              <a:rPr lang="en-US" dirty="0" smtClean="0">
                <a:latin typeface="+mj-lt"/>
              </a:rPr>
              <a:t>Michael </a:t>
            </a:r>
            <a:r>
              <a:rPr lang="en-US" dirty="0" err="1" smtClean="0">
                <a:latin typeface="+mj-lt"/>
              </a:rPr>
              <a:t>Hoefer</a:t>
            </a:r>
            <a:r>
              <a:rPr lang="en-US" dirty="0" smtClean="0">
                <a:latin typeface="+mj-lt"/>
              </a:rPr>
              <a:t>, Yuanfen Chen, Hsiang Sing Naik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3926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8</a:t>
            </a:r>
            <a:endParaRPr lang="en-US" dirty="0"/>
          </a:p>
        </p:txBody>
      </p:sp>
      <p:pic>
        <p:nvPicPr>
          <p:cNvPr id="9218" name="Picture 2" descr="https://lh4.googleusercontent.com/DRbyyCozh71nBFrSzl23zsV5f7Mu1heb4K1Es8CZ67cxUyw0ujflQSEX8M5LjmURAMbsOI5zlun_DF1gCwL1ppYWhqKntaBTC9Gi6TlsWI0h2h8lj61X1KDw-uBCdMvC12VUDRR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281303"/>
            <a:ext cx="411480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08895" y="1462776"/>
            <a:ext cx="77262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*0.1 +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+0.4*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tex_gradient.b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- 0.4*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tex_gradient.r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39950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s://lh4.googleusercontent.com/JwJF99yWmPpOzwjN3re_TJ4rzNPYzv6MQP52ahFqzNcDzqivmJYErbXCv0OsXBaewO3X2OVMhYR2quS9uY1D-fyBfaBUik6afI9xsKC0PnPzqxrsvHbpIfJfC0Pow6lTRnAHcYG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0283" y="2151316"/>
            <a:ext cx="2555594" cy="255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https://lh5.googleusercontent.com/VlBU2dvEyRXSm8mvYhRSjg_qf11at_c3q4cg-XW_tbcw1rI6rK9puQoxgSxrEITSvRLOlsmSIsggxxPwmw1Z3Jcy75w79pjOihuuZkUWpbo6UdHurWaDD_abvf3I3eJ-EjllWIG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23" y="2151203"/>
            <a:ext cx="2555594" cy="2555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8" name="Picture 8" descr="https://gm1.ggpht.com/VFR8rNAClpQ7UVnpBQbKv24YiquAxbIlgJLoQLRs39aG1pzLpKLl7TvBs_O_h1XYQHlqq2lkiobheMtaFMhVeYjl5c0iSP_IwTaWC5u-WFC81EH8buAINhYYjzpp8D7HUQjZ7fS2Yl3ybMSsp1YYdAzUipSNMlawR0kMGslcdzTYxh8Y4yK34w2Vt8wFJ16l1_u7zcfXXIvlMQxjpxOv2XMWuYMlGozuvApZn0SpYfRZi49x45FK0y57Hyl3jewmusHhr9tK4Xoer1JqhOLCcS4-SL0ESwir7XF2gNuXqwkE3RWb2mhNPzSnVyRXipvCqZqh5x5LxKnVH-wgrvC-V521sG8nsoF5E4Grrt2kLclFKusFY5j8Kf1NhGwPadLv_l6B2OtlVeH5_TZAJAuo0RbfvU9DF_s71f9Xyb0_1WGWQQlZ7fJFkwJgTgbpdGGSq_cjQiIb9X3AW-8OvQcJk_LbkUvnPGmuvXYWodXEBg-_br21thVvNz-p4vXjPPsGJy0Aq7IXx5NH1N_8ncvf1ltjcLeUr35-nNgn_92RYr5vuaIz81aVHR_fsDY2t-fpQrv1HJt26ubF8R_yo6SDx9iV2Vj2kUvzxYjUlU2s3_wvVT42yUN-4EtTfkEFJ9n49AoTHEceconMzL92hJHFltwmS_GGCQ_58ONGUQxPwfTl9Q=w920-h807-l75-ft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39" b="12639"/>
          <a:stretch/>
        </p:blipFill>
        <p:spPr bwMode="auto">
          <a:xfrm>
            <a:off x="3291840" y="2148840"/>
            <a:ext cx="256032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2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523526" y="4706683"/>
            <a:ext cx="19491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 map of Sponge</a:t>
            </a:r>
            <a:endParaRPr lang="en-US" sz="1200" dirty="0"/>
          </a:p>
        </p:txBody>
      </p:sp>
      <p:sp>
        <p:nvSpPr>
          <p:cNvPr id="9" name="Rectangle 8"/>
          <p:cNvSpPr/>
          <p:nvPr/>
        </p:nvSpPr>
        <p:spPr>
          <a:xfrm>
            <a:off x="3731735" y="4706683"/>
            <a:ext cx="16805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Sponge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233846" y="4706684"/>
            <a:ext cx="29083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Landscape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19234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1</a:t>
            </a:r>
            <a:endParaRPr lang="en-US" dirty="0"/>
          </a:p>
        </p:txBody>
      </p:sp>
      <p:pic>
        <p:nvPicPr>
          <p:cNvPr id="11266" name="Picture 2" descr="https://lh3.googleusercontent.com/_lrrtDLwTVONZA_ak77-tA6O_PNZN_xFMH0vloEa3mszRXtUSKbCu5MGbHEVmayM06Nl5Jux72qb7OcFl1vT-QQz8EAWCkF7-yLCQMJuQ3ri7nzqZWhdPEUhz14b6n97sqQOBv1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362" y="2081213"/>
            <a:ext cx="4105275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73256" y="1367523"/>
            <a:ext cx="4397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0.035;</a:t>
            </a:r>
          </a:p>
          <a:p>
            <a:pPr algn="ctr"/>
            <a:r>
              <a:rPr lang="en-US" dirty="0" smtClean="0"/>
              <a:t>Y-Z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0253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2</a:t>
            </a:r>
            <a:endParaRPr lang="en-US" dirty="0"/>
          </a:p>
        </p:txBody>
      </p:sp>
      <p:pic>
        <p:nvPicPr>
          <p:cNvPr id="12290" name="Picture 2" descr="https://lh3.googleusercontent.com/SFoXmJPodpmIpjE0hPN2OG9Tc06GWGE9Uyjxy_t_s_8pC2u29V8u4uFLDxB3EmN59JqxP8h3LWntQs8ZFjqOU_a2crZak4tbQJjEEkpTrZ5qq3gmqsw2O1dEWhqbahgpQrbUh1Yk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9362" y="1991519"/>
            <a:ext cx="4105275" cy="401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373256" y="1367523"/>
            <a:ext cx="4397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0.035;</a:t>
            </a:r>
          </a:p>
          <a:p>
            <a:pPr algn="ctr"/>
            <a:r>
              <a:rPr lang="en-US" dirty="0" smtClean="0"/>
              <a:t>X-Y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503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3</a:t>
            </a:r>
            <a:endParaRPr lang="en-US" dirty="0"/>
          </a:p>
        </p:txBody>
      </p:sp>
      <p:pic>
        <p:nvPicPr>
          <p:cNvPr id="13314" name="Picture 2" descr="https://lh4.googleusercontent.com/voEt31xHtJwJmYnQh51TZkLD7j8-JzqXq83-MyoWIyzAbt5KizD4y-c0cCPR8X4k80qZcV8DYkjpwBUwm5taV5oUanTQgXJcdrC_PlUJ3iBU5oKY7QXkK-2WksaySCgMAG0SymNU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787" y="2205038"/>
            <a:ext cx="41624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373256" y="1558707"/>
            <a:ext cx="439748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0.035;</a:t>
            </a:r>
          </a:p>
          <a:p>
            <a:pPr algn="ctr"/>
            <a:r>
              <a:rPr lang="en-US" dirty="0" smtClean="0"/>
              <a:t>X-Z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5974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4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255726" y="1690689"/>
            <a:ext cx="420512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</a:t>
            </a:r>
            <a:r>
              <a:rPr lang="fi-FI" b="0" i="0" u="none" strike="noStrike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0.5</a:t>
            </a:r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</a:p>
          <a:p>
            <a:pPr algn="ctr"/>
            <a:r>
              <a:rPr lang="en-US" dirty="0" smtClean="0"/>
              <a:t>X-Y values</a:t>
            </a:r>
            <a:endParaRPr lang="en-US" dirty="0"/>
          </a:p>
        </p:txBody>
      </p:sp>
      <p:pic>
        <p:nvPicPr>
          <p:cNvPr id="14340" name="Picture 4" descr="https://lh5.googleusercontent.com/E8MMcQUZzvByRmVJc-_MPw_H-RyVvdsw7_uTwFLFfgdXGniZB1k9e1vKrWboT_0ZTITOyorOYDIAs6MTXdN8AIFItqLbNifVj4wWyPBlktZL1LvfQIvEmQafxNvNQTmTtNYi5Mr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325" y="2337020"/>
            <a:ext cx="3943350" cy="3990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0773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5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600325" y="1835544"/>
            <a:ext cx="394864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</a:t>
            </a:r>
            <a:r>
              <a:rPr lang="fi-FI" b="0" i="0" u="none" strike="noStrike" dirty="0" smtClean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1</a:t>
            </a:r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</a:p>
          <a:p>
            <a:pPr algn="ctr"/>
            <a:r>
              <a:rPr lang="en-US" dirty="0" smtClean="0"/>
              <a:t>X-Y values</a:t>
            </a:r>
            <a:endParaRPr lang="en-US" dirty="0"/>
          </a:p>
        </p:txBody>
      </p:sp>
      <p:pic>
        <p:nvPicPr>
          <p:cNvPr id="15364" name="Picture 4" descr="https://lh4.googleusercontent.com/uXC_dsoTGGLOtb6FsFSx_MRbTbfSI4ZrQ3ex_YH03qi8gBeI_J8piTfdTEFamQeCq73zRuk3IALdZjx_TtBmHzfhk0G8_slkdT79iiPiV2suHHD6Y_Vr2CvICsgk2B9qNabDFXI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025" y="2626730"/>
            <a:ext cx="4171950" cy="3838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358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Trial 6</a:t>
            </a:r>
            <a:endParaRPr lang="en-US" dirty="0"/>
          </a:p>
        </p:txBody>
      </p:sp>
      <p:pic>
        <p:nvPicPr>
          <p:cNvPr id="16386" name="Picture 2" descr="https://lh4.googleusercontent.com/ZhfVZbTag63XHAOlKFpv7fZhWLPz4Ju29qX8PJ4r4m-6FexDE2achz58BP0dCv5WFFqgR_96bsoP3KaBgq3gosJ47R3LAL1SG5aq1hjneBQsAiRTHu0Dvc9HgxDU9K3XP1Rxh9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075" y="2271712"/>
            <a:ext cx="4133850" cy="3905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437377" y="1690689"/>
            <a:ext cx="42692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0.02;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469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7</a:t>
            </a:r>
            <a:endParaRPr lang="en-US" dirty="0"/>
          </a:p>
        </p:txBody>
      </p:sp>
      <p:pic>
        <p:nvPicPr>
          <p:cNvPr id="17410" name="Picture 2" descr="https://lh6.googleusercontent.com/PaHBBsbDEi0wja7Ksx_mk6ljUesuSsKJts3pjLIu8y7sY7D0YDNCacwBCIqfV6_IzqHxt-NshwaTrMVBKuJcBkySe7GgSGZql_U4CkBDj_z7Ry5CSsw3LtkMdHk8bDaeWzBV6aP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2356418"/>
            <a:ext cx="4114800" cy="3905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437377" y="1742359"/>
            <a:ext cx="439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2.0 - 1.0) * 0.005;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103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8</a:t>
            </a:r>
            <a:endParaRPr lang="en-US" dirty="0"/>
          </a:p>
        </p:txBody>
      </p:sp>
      <p:pic>
        <p:nvPicPr>
          <p:cNvPr id="18434" name="Picture 2" descr="https://lh6.googleusercontent.com/IbEIOWRa7dhfLMql1MkhA6uOLX4rp-5OPZDpIZGMcLRUXxvlgUpZH3YtRmWKJmGBZe0Dzaajjf1sWkCc_XyJ5Qv2ehX0RxKWpZ1bDqcJngIolsQ6j6ORRiCG0IUsAGlqqzZb4CXJ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450" y="2415486"/>
            <a:ext cx="4229100" cy="400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9064" y="1868421"/>
            <a:ext cx="439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1.0 - 1.0) * 0.035;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877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</a:t>
            </a:r>
            <a:endParaRPr lang="en-US" dirty="0"/>
          </a:p>
        </p:txBody>
      </p:sp>
      <p:pic>
        <p:nvPicPr>
          <p:cNvPr id="1026" name="Picture 2" descr="https://lh5.googleusercontent.com/5kleyo6nyeRJ7xcizKpUnp4Hhg4W9fJyQMtxPETnmQmqG4vvvzRQjMu670gBEWkDIljj8dlCQrQMhJTPXDe0Kr4l4SsHinvw1wpnIupGmIKMzqAKl4xNF1XvF4ngFvXHEHpYXmb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047" y="2297430"/>
            <a:ext cx="2263139" cy="226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5.googleusercontent.com/YJkwHcBg2joDhVAjR7IrMcLfhQr8UgTHVCFDT3EdUJ7hthmDDOYfhGuHu4soCg7KEyZ_EEevh__vqycjvhKEas-gHcgAKIKBkJ3oKAuO7QR3KGl4pT5mRx07MdA4tnpSvRSKTc2z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129" y="2297430"/>
            <a:ext cx="2263139" cy="226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lh5.googleusercontent.com/uZNUmRSLG-O5GwhhQdSmO2uZqRIPnUyD1mSiNQeWdzGFTM1s4ghZV8ZuawbW9KxPQF8IHatFihTuLV9ZnKW44kkNKuSf-cQRCqD9PCAVNQ6UmZhaaUpqZw4D8B9BSg-I7C3xJKI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2211" y="2297430"/>
            <a:ext cx="2263139" cy="2263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409226" y="4560570"/>
            <a:ext cx="19491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Penguin (Animal)</a:t>
            </a:r>
            <a:endParaRPr lang="en-US" sz="1200" dirty="0"/>
          </a:p>
        </p:txBody>
      </p:sp>
      <p:sp>
        <p:nvSpPr>
          <p:cNvPr id="5" name="Rectangle 4"/>
          <p:cNvSpPr/>
          <p:nvPr/>
        </p:nvSpPr>
        <p:spPr>
          <a:xfrm>
            <a:off x="3903716" y="4560570"/>
            <a:ext cx="168053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Gradient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582912" y="4571597"/>
            <a:ext cx="290831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Eagle Nebula (Landscape)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71918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9</a:t>
            </a:r>
            <a:endParaRPr lang="en-US" dirty="0"/>
          </a:p>
        </p:txBody>
      </p:sp>
      <p:pic>
        <p:nvPicPr>
          <p:cNvPr id="19458" name="Picture 2" descr="https://lh5.googleusercontent.com/PDX_Ubv8awk_l-CKGv0xXsOwOcJEC-LsSbcTOxZl8fKAhO6J36iHldUU7SeGYs7SSbegvY2rigTUUOQn99NdqEDRwFSh9VjDpHtiJQVB04fS5qvGWYkE1EUaxzZtAA0hsI6CQVjc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2477563"/>
            <a:ext cx="4057650" cy="404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73257" y="1899460"/>
            <a:ext cx="439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1.0 - 1.0) * 0.035;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7814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10</a:t>
            </a:r>
            <a:endParaRPr lang="en-US" dirty="0"/>
          </a:p>
        </p:txBody>
      </p:sp>
      <p:pic>
        <p:nvPicPr>
          <p:cNvPr id="20482" name="Picture 2" descr="https://lh6.googleusercontent.com/IbEIOWRa7dhfLMql1MkhA6uOLX4rp-5OPZDpIZGMcLRUXxvlgUpZH3YtRmWKJmGBZe0Dzaajjf1sWkCc_XyJ5Qv2ehX0RxKWpZ1bDqcJngIolsQ6j6ORRiCG0IUsAGlqqzZb4CXJ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7450" y="2001044"/>
            <a:ext cx="42291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9064" y="1631712"/>
            <a:ext cx="43974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(noiseVec * 5.0 - 1.0) * 0.035;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57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</a:t>
            </a:r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9064" y="1631712"/>
            <a:ext cx="3397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 = (</a:t>
            </a:r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noiseVec) </a:t>
            </a:r>
            <a:r>
              <a:rPr lang="fi-FI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* 0.035;</a:t>
            </a:r>
            <a:endParaRPr lang="en-US" dirty="0"/>
          </a:p>
        </p:txBody>
      </p:sp>
      <p:pic>
        <p:nvPicPr>
          <p:cNvPr id="1026" name="Picture 2" descr="https://lh4.googleusercontent.com/ZHP_176s_EaQUwBvThwoiR1UIqYxmDpSCY_Noa8VC_-2KmclduV6DX-THZMtjdNDh94CTfBm0JNRIkxy0aF9eiYbQ-JPziV352DWtB2MDR9LJdHnXX0bHbD2KlGTG0hcsP_0xgM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2307" y="2139816"/>
            <a:ext cx="419100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87954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481" y="2322715"/>
            <a:ext cx="7886700" cy="1325563"/>
          </a:xfrm>
        </p:spPr>
        <p:txBody>
          <a:bodyPr>
            <a:normAutofit/>
          </a:bodyPr>
          <a:lstStyle/>
          <a:p>
            <a:r>
              <a:rPr lang="en-US" sz="6600" dirty="0" smtClean="0"/>
              <a:t>Questions?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1727596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1</a:t>
            </a:r>
            <a:endParaRPr lang="en-US" dirty="0"/>
          </a:p>
        </p:txBody>
      </p:sp>
      <p:pic>
        <p:nvPicPr>
          <p:cNvPr id="2050" name="Picture 2" descr="https://lh3.googleusercontent.com/w1vjfrIpt1snKjMrWyLDETN7UtzOEhlwyMOSmzzgu0Tx4Yg64PDqPl9N20KByUpTDzn-9H3bHiVbf_t7XqXfy7NJdeqenSMM-RfxVRGgn6awd_ObwHWWGsJRy1r_qpqOdWvLe3D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036" y="2103508"/>
            <a:ext cx="4371975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80036" y="1690689"/>
            <a:ext cx="43679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color = (gradient*0.5)*landscape + penguin;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208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2</a:t>
            </a:r>
            <a:endParaRPr lang="en-US" dirty="0"/>
          </a:p>
        </p:txBody>
      </p:sp>
      <p:pic>
        <p:nvPicPr>
          <p:cNvPr id="3074" name="Picture 2" descr="https://lh3.googleusercontent.com/q7RBQdIMXg5cNGZ_8LnRaAUWK-0WzK9X26hd2MvUw_hnXW_u9z2aXNQ02MKb-6DxYR9GnPJEs0aqi8Oh3Tx8Jl0HW7g7PYFS3fk22sz5AlIC4gAJt6Bl45Rzu_Wt4BJhYnuGnGP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9825" y="2213518"/>
            <a:ext cx="4324350" cy="403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801666" y="1905741"/>
            <a:ext cx="75406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  0.1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974868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3</a:t>
            </a:r>
            <a:endParaRPr lang="en-US" dirty="0"/>
          </a:p>
        </p:txBody>
      </p:sp>
      <p:pic>
        <p:nvPicPr>
          <p:cNvPr id="4098" name="Picture 2" descr="https://lh5.googleusercontent.com/I4yQOoAUzcL--G8q9krU2MyqCOfPctfW24HfYxxDvhMDoSyGd73vexYe1n5-Q5V3ujnb6tW8DqsXTQpnaES1A0GbSvspBb55Lf4e1swHU92LXlIdo_hHyXu6q6AUQbQR_JFREU2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1712" y="2079647"/>
            <a:ext cx="4600575" cy="4010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007464" y="1536800"/>
            <a:ext cx="71290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  0.1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+ 0.5*tex_gradient+0.5*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+0.5*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9087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4</a:t>
            </a:r>
            <a:endParaRPr lang="en-US" dirty="0"/>
          </a:p>
        </p:txBody>
      </p:sp>
      <p:pic>
        <p:nvPicPr>
          <p:cNvPr id="5122" name="Picture 2" descr="https://lh5.googleusercontent.com/IGc-RCy82LfIyGYM5kjy46VHgTn7EPF03sqf7DARWkiFDTDvG2eAGxotrHDS0RrsX6joRFLxYU9VOWXqzx1TNWqGpfKd--ayry5d472pQLX0bJVLSLNgw9jNphr6pTf1oy1ooCe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2490787"/>
            <a:ext cx="4381500" cy="368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908137" y="1936849"/>
            <a:ext cx="73277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  0.1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+ 0.5*tex_gradient+0.6*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+0.7*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05057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5</a:t>
            </a:r>
            <a:endParaRPr lang="en-US" dirty="0"/>
          </a:p>
        </p:txBody>
      </p:sp>
      <p:pic>
        <p:nvPicPr>
          <p:cNvPr id="7170" name="Picture 2" descr="https://lh6.googleusercontent.com/Vz2cazo5oRYepSEC5qtJ2YZo23-fTwaZnXFBB9tjWKFmtMKpiaSeLPRnbKV2jfHCHxBVlLv1bbxrQg6SmSjjy-8gJxJGcacrgfcBe8w6HVKeLbdGtlkd0vsaM1Uci35frsRbcLT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0325" y="2356980"/>
            <a:ext cx="394335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235770" y="1869946"/>
            <a:ext cx="66724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  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+ 0.5*tex_gradient+0.6*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+0.7*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238038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6</a:t>
            </a:r>
            <a:endParaRPr lang="en-US" dirty="0"/>
          </a:p>
        </p:txBody>
      </p:sp>
      <p:pic>
        <p:nvPicPr>
          <p:cNvPr id="8194" name="Picture 2" descr="https://lh4.googleusercontent.com/ceQ33fU0qx9HXCnavDFHg2vu5j7RgHPJr1RjB0SW-kwTjMPgKWSo44DU0VcZ1wAiEoHjY2ry3990636n_yHTWg4R8EA3-F5DZzRZXneDNVp1zE-p72IwCglCn6iGy_gAPFfFWyt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25" y="2671697"/>
            <a:ext cx="447675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38375" y="2027304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42366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Trial 7</a:t>
            </a:r>
            <a:endParaRPr lang="en-US" dirty="0"/>
          </a:p>
        </p:txBody>
      </p:sp>
      <p:pic>
        <p:nvPicPr>
          <p:cNvPr id="6148" name="Picture 4" descr="https://lh4.googleusercontent.com/ZA-5OmOpKMPbUGMuIysNS0pVgQVDubjnPbVHR6hBcu9WnmqY8sQiZ7Zci6NxpartcjZv9WFPZ2p8iUjX5Snc508kqy6k0JabLbxdradvWA91ysQ0eQYx4Q1LgsFqX2GuLDzHlLQv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0312" y="2468475"/>
            <a:ext cx="4143375" cy="393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1506253" y="1925368"/>
            <a:ext cx="61314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color =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pass_Color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*0.1 +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tex_landscape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tex_gradient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* </a:t>
            </a:r>
            <a:r>
              <a:rPr lang="en-US" sz="1400" b="1" i="0" u="none" strike="noStrike" dirty="0" err="1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tex_penguin</a:t>
            </a:r>
            <a:r>
              <a:rPr lang="en-US" sz="1400" b="1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14699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265</Words>
  <Application>Microsoft Office PowerPoint</Application>
  <PresentationFormat>On-screen Show (4:3)</PresentationFormat>
  <Paragraphs>56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HCI 557 Computer Graphics and Geometric Modeling</vt:lpstr>
      <vt:lpstr>Problem 1</vt:lpstr>
      <vt:lpstr>Trial 1</vt:lpstr>
      <vt:lpstr>Trial 2</vt:lpstr>
      <vt:lpstr>Trial 3</vt:lpstr>
      <vt:lpstr>Trial 4</vt:lpstr>
      <vt:lpstr>Trial 5</vt:lpstr>
      <vt:lpstr>Trial 6</vt:lpstr>
      <vt:lpstr>Trial 7</vt:lpstr>
      <vt:lpstr>Trial 8</vt:lpstr>
      <vt:lpstr>Problem 2</vt:lpstr>
      <vt:lpstr>Trial 1</vt:lpstr>
      <vt:lpstr>Trial 2</vt:lpstr>
      <vt:lpstr>Trial 3</vt:lpstr>
      <vt:lpstr>Trial 4</vt:lpstr>
      <vt:lpstr>Trial 5</vt:lpstr>
      <vt:lpstr>Trial 6</vt:lpstr>
      <vt:lpstr>Trial 7</vt:lpstr>
      <vt:lpstr>Trial 8</vt:lpstr>
      <vt:lpstr>Trial 9</vt:lpstr>
      <vt:lpstr>Trial 10</vt:lpstr>
      <vt:lpstr>Trial 11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HCI 557 Computer Graphics and Geometric Modeling</dc:title>
  <dc:creator>Marcus Naik</dc:creator>
  <cp:lastModifiedBy>Michael Hoefer</cp:lastModifiedBy>
  <cp:revision>11</cp:revision>
  <dcterms:created xsi:type="dcterms:W3CDTF">2015-11-02T00:27:07Z</dcterms:created>
  <dcterms:modified xsi:type="dcterms:W3CDTF">2015-11-02T22:25:57Z</dcterms:modified>
</cp:coreProperties>
</file>

<file path=docProps/thumbnail.jpeg>
</file>